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4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7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1210" y="6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인지 감각 비교</a:t>
            </a:r>
            <a:r>
              <a:rPr 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(</a:t>
            </a:r>
            <a:r>
              <a:rPr 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단위</a:t>
            </a:r>
            <a:r>
              <a:rPr 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: </a:t>
            </a:r>
            <a:r>
              <a:rPr 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점</a:t>
            </a:r>
            <a:r>
              <a:rPr 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)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실험군(인지)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B62-4638-AF68-CB9065E844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1차(pre)</c:v>
                </c:pt>
                <c:pt idx="1">
                  <c:v>2차</c:v>
                </c:pt>
                <c:pt idx="2">
                  <c:v>3차</c:v>
                </c:pt>
                <c:pt idx="3">
                  <c:v>4차(post)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60</c:v>
                </c:pt>
                <c:pt idx="1">
                  <c:v>73</c:v>
                </c:pt>
                <c:pt idx="2">
                  <c:v>81</c:v>
                </c:pt>
                <c:pt idx="3">
                  <c:v>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대조군(비인지)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1차(pre)</c:v>
                </c:pt>
                <c:pt idx="1">
                  <c:v>2차</c:v>
                </c:pt>
                <c:pt idx="2">
                  <c:v>3차</c:v>
                </c:pt>
                <c:pt idx="3">
                  <c:v>4차(post)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40</c:v>
                </c:pt>
                <c:pt idx="1">
                  <c:v>50</c:v>
                </c:pt>
                <c:pt idx="2">
                  <c:v>51</c:v>
                </c:pt>
                <c:pt idx="3">
                  <c:v>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  <c:majorUnit val="20"/>
      </c:valAx>
      <c:valAx>
        <c:axId val="28413208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88CFFD-7FA4-4B4D-B090-B855C171DD26}" type="doc">
      <dgm:prSet loTypeId="urn:microsoft.com/office/officeart/2005/8/layout/cycle3" loCatId="cycle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B33716FC-42D9-453F-845E-326015D5D8F4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보고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C606475-1460-4053-A05C-B4CF2C038B69}" type="parTrans" cxnId="{35B663DF-4AB5-4771-A77F-8B98279C6A50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BC1FBE53-EC95-4592-A2E1-2D20C1483D91}" type="sibTrans" cxnId="{35B663DF-4AB5-4771-A77F-8B98279C6A50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64B77C06-833D-47E4-97EA-E7C99C2D31C0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듣고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49EF3A8D-1FDE-45D2-937F-9CECDFD1DFE1}" type="parTrans" cxnId="{27C1B56B-C951-40FF-B1C5-508CB7B2E831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306F76A-D579-42A3-B1DC-991C11258393}" type="sibTrans" cxnId="{27C1B56B-C951-40FF-B1C5-508CB7B2E831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5586B5F-6B02-47AC-B71A-F3AEFF98242F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냄새맡고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6EEF4DEB-7E5F-4C6E-BA18-F579DCEF5118}" type="parTrans" cxnId="{90C0425A-1FCE-42F6-9A53-4A25650AF2A2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764CA4DB-21CB-4385-8C3C-FF3229D82B4A}" type="sibTrans" cxnId="{90C0425A-1FCE-42F6-9A53-4A25650AF2A2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E63EEC4-6BBE-4B32-9427-6D28BCDC8135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맛보고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618147C-C82F-4905-9DDC-E6E037B6D8BF}" type="parTrans" cxnId="{5C615219-E2E8-4789-9B3C-382903C2DD17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8B5684F7-30B8-4FB2-96AE-43B2D1E7A9B2}" type="sibTrans" cxnId="{5C615219-E2E8-4789-9B3C-382903C2DD17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46EA8BA-EA77-4A22-B53E-32B316C26C26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느끼고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9D1F708-B876-449A-B406-40AEF59550D2}" type="parTrans" cxnId="{4EA7148C-99C0-4CD7-B5AB-D6DE803AB63F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5D60C443-D089-4F9E-89F1-639DDF0E7967}" type="sibTrans" cxnId="{4EA7148C-99C0-4CD7-B5AB-D6DE803AB63F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2A4BA1B-7C4F-437F-8D5F-84DF8508A494}" type="pres">
      <dgm:prSet presAssocID="{3F88CFFD-7FA4-4B4D-B090-B855C171DD26}" presName="Name0" presStyleCnt="0">
        <dgm:presLayoutVars>
          <dgm:dir/>
          <dgm:resizeHandles val="exact"/>
        </dgm:presLayoutVars>
      </dgm:prSet>
      <dgm:spPr/>
    </dgm:pt>
    <dgm:pt modelId="{438AFD85-A214-46FB-ADC3-F7BE636F12DF}" type="pres">
      <dgm:prSet presAssocID="{3F88CFFD-7FA4-4B4D-B090-B855C171DD26}" presName="cycle" presStyleCnt="0"/>
      <dgm:spPr/>
    </dgm:pt>
    <dgm:pt modelId="{35CD3D9F-3A99-4C18-8DC2-F6A496289437}" type="pres">
      <dgm:prSet presAssocID="{B33716FC-42D9-453F-845E-326015D5D8F4}" presName="nodeFirstNode" presStyleLbl="node1" presStyleIdx="0" presStyleCnt="5">
        <dgm:presLayoutVars>
          <dgm:bulletEnabled val="1"/>
        </dgm:presLayoutVars>
      </dgm:prSet>
      <dgm:spPr/>
    </dgm:pt>
    <dgm:pt modelId="{194C5C6C-EF32-45E1-9796-FB304A9AECEC}" type="pres">
      <dgm:prSet presAssocID="{BC1FBE53-EC95-4592-A2E1-2D20C1483D91}" presName="sibTransFirstNode" presStyleLbl="bgShp" presStyleIdx="0" presStyleCnt="1"/>
      <dgm:spPr/>
    </dgm:pt>
    <dgm:pt modelId="{A302551E-F914-4D8F-A56C-A970459B6FD9}" type="pres">
      <dgm:prSet presAssocID="{64B77C06-833D-47E4-97EA-E7C99C2D31C0}" presName="nodeFollowingNodes" presStyleLbl="node1" presStyleIdx="1" presStyleCnt="5">
        <dgm:presLayoutVars>
          <dgm:bulletEnabled val="1"/>
        </dgm:presLayoutVars>
      </dgm:prSet>
      <dgm:spPr/>
    </dgm:pt>
    <dgm:pt modelId="{D4F7CCEA-3824-4D61-AD43-43AA75B6945E}" type="pres">
      <dgm:prSet presAssocID="{F5586B5F-6B02-47AC-B71A-F3AEFF98242F}" presName="nodeFollowingNodes" presStyleLbl="node1" presStyleIdx="2" presStyleCnt="5">
        <dgm:presLayoutVars>
          <dgm:bulletEnabled val="1"/>
        </dgm:presLayoutVars>
      </dgm:prSet>
      <dgm:spPr/>
    </dgm:pt>
    <dgm:pt modelId="{502A00DE-87DB-4465-8946-D7373606C6D2}" type="pres">
      <dgm:prSet presAssocID="{9E63EEC4-6BBE-4B32-9427-6D28BCDC8135}" presName="nodeFollowingNodes" presStyleLbl="node1" presStyleIdx="3" presStyleCnt="5">
        <dgm:presLayoutVars>
          <dgm:bulletEnabled val="1"/>
        </dgm:presLayoutVars>
      </dgm:prSet>
      <dgm:spPr/>
    </dgm:pt>
    <dgm:pt modelId="{205A0670-A1CF-4CBB-A7B3-AEE128A52FA4}" type="pres">
      <dgm:prSet presAssocID="{946EA8BA-EA77-4A22-B53E-32B316C26C26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5C615219-E2E8-4789-9B3C-382903C2DD17}" srcId="{3F88CFFD-7FA4-4B4D-B090-B855C171DD26}" destId="{9E63EEC4-6BBE-4B32-9427-6D28BCDC8135}" srcOrd="3" destOrd="0" parTransId="{1618147C-C82F-4905-9DDC-E6E037B6D8BF}" sibTransId="{8B5684F7-30B8-4FB2-96AE-43B2D1E7A9B2}"/>
    <dgm:cxn modelId="{03C19519-2FD5-4C36-A412-19EC92E6C004}" type="presOf" srcId="{3F88CFFD-7FA4-4B4D-B090-B855C171DD26}" destId="{92A4BA1B-7C4F-437F-8D5F-84DF8508A494}" srcOrd="0" destOrd="0" presId="urn:microsoft.com/office/officeart/2005/8/layout/cycle3"/>
    <dgm:cxn modelId="{B4C58822-6476-4018-A554-DD3B5960E7A0}" type="presOf" srcId="{946EA8BA-EA77-4A22-B53E-32B316C26C26}" destId="{205A0670-A1CF-4CBB-A7B3-AEE128A52FA4}" srcOrd="0" destOrd="0" presId="urn:microsoft.com/office/officeart/2005/8/layout/cycle3"/>
    <dgm:cxn modelId="{27C1B56B-C951-40FF-B1C5-508CB7B2E831}" srcId="{3F88CFFD-7FA4-4B4D-B090-B855C171DD26}" destId="{64B77C06-833D-47E4-97EA-E7C99C2D31C0}" srcOrd="1" destOrd="0" parTransId="{49EF3A8D-1FDE-45D2-937F-9CECDFD1DFE1}" sibTransId="{F306F76A-D579-42A3-B1DC-991C11258393}"/>
    <dgm:cxn modelId="{90C0425A-1FCE-42F6-9A53-4A25650AF2A2}" srcId="{3F88CFFD-7FA4-4B4D-B090-B855C171DD26}" destId="{F5586B5F-6B02-47AC-B71A-F3AEFF98242F}" srcOrd="2" destOrd="0" parTransId="{6EEF4DEB-7E5F-4C6E-BA18-F579DCEF5118}" sibTransId="{764CA4DB-21CB-4385-8C3C-FF3229D82B4A}"/>
    <dgm:cxn modelId="{4EA7148C-99C0-4CD7-B5AB-D6DE803AB63F}" srcId="{3F88CFFD-7FA4-4B4D-B090-B855C171DD26}" destId="{946EA8BA-EA77-4A22-B53E-32B316C26C26}" srcOrd="4" destOrd="0" parTransId="{29D1F708-B876-449A-B406-40AEF59550D2}" sibTransId="{5D60C443-D089-4F9E-89F1-639DDF0E7967}"/>
    <dgm:cxn modelId="{A6E0A6A3-4C56-45BF-8F57-7976077C6AE5}" type="presOf" srcId="{9E63EEC4-6BBE-4B32-9427-6D28BCDC8135}" destId="{502A00DE-87DB-4465-8946-D7373606C6D2}" srcOrd="0" destOrd="0" presId="urn:microsoft.com/office/officeart/2005/8/layout/cycle3"/>
    <dgm:cxn modelId="{3C6D29AD-FED6-46D8-B79A-04196C258A1D}" type="presOf" srcId="{BC1FBE53-EC95-4592-A2E1-2D20C1483D91}" destId="{194C5C6C-EF32-45E1-9796-FB304A9AECEC}" srcOrd="0" destOrd="0" presId="urn:microsoft.com/office/officeart/2005/8/layout/cycle3"/>
    <dgm:cxn modelId="{E367B7D9-AE44-4CF0-8930-1F9FEC3A63E6}" type="presOf" srcId="{B33716FC-42D9-453F-845E-326015D5D8F4}" destId="{35CD3D9F-3A99-4C18-8DC2-F6A496289437}" srcOrd="0" destOrd="0" presId="urn:microsoft.com/office/officeart/2005/8/layout/cycle3"/>
    <dgm:cxn modelId="{35B663DF-4AB5-4771-A77F-8B98279C6A50}" srcId="{3F88CFFD-7FA4-4B4D-B090-B855C171DD26}" destId="{B33716FC-42D9-453F-845E-326015D5D8F4}" srcOrd="0" destOrd="0" parTransId="{EC606475-1460-4053-A05C-B4CF2C038B69}" sibTransId="{BC1FBE53-EC95-4592-A2E1-2D20C1483D91}"/>
    <dgm:cxn modelId="{7E01B6F3-56EC-4529-90D7-56BF258FDD94}" type="presOf" srcId="{64B77C06-833D-47E4-97EA-E7C99C2D31C0}" destId="{A302551E-F914-4D8F-A56C-A970459B6FD9}" srcOrd="0" destOrd="0" presId="urn:microsoft.com/office/officeart/2005/8/layout/cycle3"/>
    <dgm:cxn modelId="{2BAE18FA-E4D1-46A0-9C47-C6AED7A265FC}" type="presOf" srcId="{F5586B5F-6B02-47AC-B71A-F3AEFF98242F}" destId="{D4F7CCEA-3824-4D61-AD43-43AA75B6945E}" srcOrd="0" destOrd="0" presId="urn:microsoft.com/office/officeart/2005/8/layout/cycle3"/>
    <dgm:cxn modelId="{7483AD73-AE4D-4BD7-8B22-9EE3AE6AF0CC}" type="presParOf" srcId="{92A4BA1B-7C4F-437F-8D5F-84DF8508A494}" destId="{438AFD85-A214-46FB-ADC3-F7BE636F12DF}" srcOrd="0" destOrd="0" presId="urn:microsoft.com/office/officeart/2005/8/layout/cycle3"/>
    <dgm:cxn modelId="{685F958A-4D4E-4904-A70C-116FC7DC9C34}" type="presParOf" srcId="{438AFD85-A214-46FB-ADC3-F7BE636F12DF}" destId="{35CD3D9F-3A99-4C18-8DC2-F6A496289437}" srcOrd="0" destOrd="0" presId="urn:microsoft.com/office/officeart/2005/8/layout/cycle3"/>
    <dgm:cxn modelId="{BD5E8F23-2CFB-4F9B-8450-8D7F8910C8FF}" type="presParOf" srcId="{438AFD85-A214-46FB-ADC3-F7BE636F12DF}" destId="{194C5C6C-EF32-45E1-9796-FB304A9AECEC}" srcOrd="1" destOrd="0" presId="urn:microsoft.com/office/officeart/2005/8/layout/cycle3"/>
    <dgm:cxn modelId="{8E2BF7F4-C50B-458A-A67E-958D019662F1}" type="presParOf" srcId="{438AFD85-A214-46FB-ADC3-F7BE636F12DF}" destId="{A302551E-F914-4D8F-A56C-A970459B6FD9}" srcOrd="2" destOrd="0" presId="urn:microsoft.com/office/officeart/2005/8/layout/cycle3"/>
    <dgm:cxn modelId="{375B9ACA-2AE5-487D-9959-3B9B15F57288}" type="presParOf" srcId="{438AFD85-A214-46FB-ADC3-F7BE636F12DF}" destId="{D4F7CCEA-3824-4D61-AD43-43AA75B6945E}" srcOrd="3" destOrd="0" presId="urn:microsoft.com/office/officeart/2005/8/layout/cycle3"/>
    <dgm:cxn modelId="{5455D104-1A7B-42F0-8EBC-E2E31703AB97}" type="presParOf" srcId="{438AFD85-A214-46FB-ADC3-F7BE636F12DF}" destId="{502A00DE-87DB-4465-8946-D7373606C6D2}" srcOrd="4" destOrd="0" presId="urn:microsoft.com/office/officeart/2005/8/layout/cycle3"/>
    <dgm:cxn modelId="{1EB7FC77-9BEF-4F92-BBB9-6807EFB163F2}" type="presParOf" srcId="{438AFD85-A214-46FB-ADC3-F7BE636F12DF}" destId="{205A0670-A1CF-4CBB-A7B3-AEE128A52FA4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3F64A1-B50D-472E-9979-362C2725CF79}" type="doc">
      <dgm:prSet loTypeId="urn:microsoft.com/office/officeart/2005/8/layout/venn3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101FF780-D8D0-45E9-9456-F0445881CA23}">
      <dgm:prSet phldrT="[텍스트]" custT="1"/>
      <dgm:spPr/>
      <dgm:t>
        <a:bodyPr/>
        <a:lstStyle/>
        <a:p>
          <a:pPr latinLnBrk="1"/>
          <a:r>
            <a:rPr lang="ko-KR" altLang="en-US" sz="1800" b="0" dirty="0">
              <a:latin typeface="굴림" panose="020B0600000101010101" pitchFamily="50" charset="-127"/>
              <a:ea typeface="굴림" panose="020B0600000101010101" pitchFamily="50" charset="-127"/>
            </a:rPr>
            <a:t>눈</a:t>
          </a:r>
        </a:p>
      </dgm:t>
    </dgm:pt>
    <dgm:pt modelId="{D7800493-2426-40EE-B9EE-E1B8C78F9BE8}" type="parTrans" cxnId="{E5EA5636-8803-4769-9401-C7084C12AA31}">
      <dgm:prSet/>
      <dgm:spPr/>
      <dgm:t>
        <a:bodyPr/>
        <a:lstStyle/>
        <a:p>
          <a:pPr latinLnBrk="1"/>
          <a:endParaRPr lang="ko-KR" altLang="en-US" sz="1800" b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5BA85D6-B682-4653-99F7-4FB743F936BE}" type="sibTrans" cxnId="{E5EA5636-8803-4769-9401-C7084C12AA31}">
      <dgm:prSet/>
      <dgm:spPr/>
      <dgm:t>
        <a:bodyPr/>
        <a:lstStyle/>
        <a:p>
          <a:pPr latinLnBrk="1"/>
          <a:endParaRPr lang="ko-KR" altLang="en-US" sz="1800" b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ACDC208D-B93B-4841-94D9-9A136FD3F360}">
      <dgm:prSet phldrT="[텍스트]" custT="1"/>
      <dgm:spPr/>
      <dgm:t>
        <a:bodyPr/>
        <a:lstStyle/>
        <a:p>
          <a:pPr latinLnBrk="1"/>
          <a:r>
            <a:rPr lang="ko-KR" altLang="en-US" sz="1800" b="0" dirty="0">
              <a:latin typeface="굴림" panose="020B0600000101010101" pitchFamily="50" charset="-127"/>
              <a:ea typeface="굴림" panose="020B0600000101010101" pitchFamily="50" charset="-127"/>
            </a:rPr>
            <a:t>귀</a:t>
          </a:r>
        </a:p>
      </dgm:t>
    </dgm:pt>
    <dgm:pt modelId="{735153E5-7A98-46B1-B075-CC5C15150444}" type="parTrans" cxnId="{0A5324A0-342B-4835-B578-33881A59601D}">
      <dgm:prSet/>
      <dgm:spPr/>
      <dgm:t>
        <a:bodyPr/>
        <a:lstStyle/>
        <a:p>
          <a:pPr latinLnBrk="1"/>
          <a:endParaRPr lang="ko-KR" altLang="en-US" sz="1800" b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E06B547-EC1D-4095-9EB4-037108750C12}" type="sibTrans" cxnId="{0A5324A0-342B-4835-B578-33881A59601D}">
      <dgm:prSet/>
      <dgm:spPr/>
      <dgm:t>
        <a:bodyPr/>
        <a:lstStyle/>
        <a:p>
          <a:pPr latinLnBrk="1"/>
          <a:endParaRPr lang="ko-KR" altLang="en-US" sz="1800" b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B931F6C-4BED-4314-B4F0-F2311FB82691}">
      <dgm:prSet phldrT="[텍스트]" custT="1"/>
      <dgm:spPr/>
      <dgm:t>
        <a:bodyPr/>
        <a:lstStyle/>
        <a:p>
          <a:pPr latinLnBrk="1"/>
          <a:r>
            <a:rPr lang="ko-KR" altLang="en-US" sz="1800" b="0" dirty="0">
              <a:latin typeface="굴림" panose="020B0600000101010101" pitchFamily="50" charset="-127"/>
              <a:ea typeface="굴림" panose="020B0600000101010101" pitchFamily="50" charset="-127"/>
            </a:rPr>
            <a:t>코</a:t>
          </a:r>
        </a:p>
      </dgm:t>
    </dgm:pt>
    <dgm:pt modelId="{BA9EA9B1-E9AA-4CDD-83D9-F5C4FAA89DAB}" type="parTrans" cxnId="{75C08A18-40DB-4637-8271-FC6C052E9B1F}">
      <dgm:prSet/>
      <dgm:spPr/>
      <dgm:t>
        <a:bodyPr/>
        <a:lstStyle/>
        <a:p>
          <a:pPr latinLnBrk="1"/>
          <a:endParaRPr lang="ko-KR" altLang="en-US" sz="1800" b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D9DFE671-3DA8-4CAD-BA7B-DD245F000839}" type="sibTrans" cxnId="{75C08A18-40DB-4637-8271-FC6C052E9B1F}">
      <dgm:prSet/>
      <dgm:spPr/>
      <dgm:t>
        <a:bodyPr/>
        <a:lstStyle/>
        <a:p>
          <a:pPr latinLnBrk="1"/>
          <a:endParaRPr lang="ko-KR" altLang="en-US" sz="1800" b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0B26B470-3A44-40B7-B268-EFAB80258CBE}">
      <dgm:prSet phldrT="[텍스트]" custT="1"/>
      <dgm:spPr/>
      <dgm:t>
        <a:bodyPr/>
        <a:lstStyle/>
        <a:p>
          <a:pPr latinLnBrk="1"/>
          <a:r>
            <a:rPr lang="ko-KR" altLang="en-US" sz="1800" b="0" dirty="0">
              <a:latin typeface="굴림" panose="020B0600000101010101" pitchFamily="50" charset="-127"/>
              <a:ea typeface="굴림" panose="020B0600000101010101" pitchFamily="50" charset="-127"/>
            </a:rPr>
            <a:t>혀</a:t>
          </a:r>
        </a:p>
      </dgm:t>
    </dgm:pt>
    <dgm:pt modelId="{586D0E95-8DC0-432C-839B-A019EF889C51}" type="parTrans" cxnId="{4440B155-8970-4942-80AB-EA2F1533B1ED}">
      <dgm:prSet/>
      <dgm:spPr/>
      <dgm:t>
        <a:bodyPr/>
        <a:lstStyle/>
        <a:p>
          <a:pPr latinLnBrk="1"/>
          <a:endParaRPr lang="ko-KR" altLang="en-US" sz="1800" b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D5DBDA0-BAF5-4812-922D-DCDC1241A2D2}" type="sibTrans" cxnId="{4440B155-8970-4942-80AB-EA2F1533B1ED}">
      <dgm:prSet/>
      <dgm:spPr/>
      <dgm:t>
        <a:bodyPr/>
        <a:lstStyle/>
        <a:p>
          <a:pPr latinLnBrk="1"/>
          <a:endParaRPr lang="ko-KR" altLang="en-US" sz="1800" b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38A70996-E1F1-42CA-A153-005642643101}">
      <dgm:prSet phldrT="[텍스트]" custT="1"/>
      <dgm:spPr/>
      <dgm:t>
        <a:bodyPr/>
        <a:lstStyle/>
        <a:p>
          <a:pPr latinLnBrk="1"/>
          <a:r>
            <a:rPr lang="ko-KR" altLang="en-US" sz="1800" b="0" dirty="0">
              <a:latin typeface="굴림" panose="020B0600000101010101" pitchFamily="50" charset="-127"/>
              <a:ea typeface="굴림" panose="020B0600000101010101" pitchFamily="50" charset="-127"/>
            </a:rPr>
            <a:t>피부</a:t>
          </a:r>
        </a:p>
      </dgm:t>
    </dgm:pt>
    <dgm:pt modelId="{FE4DA0AA-A581-4E90-B3AE-1B80804BD37B}" type="parTrans" cxnId="{D128F6F0-7FCB-4237-9AD6-3AF345A4C2DD}">
      <dgm:prSet/>
      <dgm:spPr/>
      <dgm:t>
        <a:bodyPr/>
        <a:lstStyle/>
        <a:p>
          <a:pPr latinLnBrk="1"/>
          <a:endParaRPr lang="ko-KR" altLang="en-US" sz="1800" b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5C4C341F-5869-4EE1-AF75-3D8C8F0C89C7}" type="sibTrans" cxnId="{D128F6F0-7FCB-4237-9AD6-3AF345A4C2DD}">
      <dgm:prSet/>
      <dgm:spPr/>
      <dgm:t>
        <a:bodyPr/>
        <a:lstStyle/>
        <a:p>
          <a:pPr latinLnBrk="1"/>
          <a:endParaRPr lang="ko-KR" altLang="en-US" sz="1800" b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055E633C-F813-4D80-B465-D2A044EA5530}" type="pres">
      <dgm:prSet presAssocID="{FD3F64A1-B50D-472E-9979-362C2725CF79}" presName="Name0" presStyleCnt="0">
        <dgm:presLayoutVars>
          <dgm:dir/>
          <dgm:resizeHandles val="exact"/>
        </dgm:presLayoutVars>
      </dgm:prSet>
      <dgm:spPr/>
    </dgm:pt>
    <dgm:pt modelId="{87A5FE98-F590-45B8-829F-EED6D17D94B9}" type="pres">
      <dgm:prSet presAssocID="{101FF780-D8D0-45E9-9456-F0445881CA23}" presName="Name5" presStyleLbl="vennNode1" presStyleIdx="0" presStyleCnt="5">
        <dgm:presLayoutVars>
          <dgm:bulletEnabled val="1"/>
        </dgm:presLayoutVars>
      </dgm:prSet>
      <dgm:spPr/>
    </dgm:pt>
    <dgm:pt modelId="{92BDEE0E-06C7-4751-8645-1F522AC40ADB}" type="pres">
      <dgm:prSet presAssocID="{E5BA85D6-B682-4653-99F7-4FB743F936BE}" presName="space" presStyleCnt="0"/>
      <dgm:spPr/>
    </dgm:pt>
    <dgm:pt modelId="{3AAD7935-9B38-40B1-A92B-FFAB6A42B6B1}" type="pres">
      <dgm:prSet presAssocID="{ACDC208D-B93B-4841-94D9-9A136FD3F360}" presName="Name5" presStyleLbl="vennNode1" presStyleIdx="1" presStyleCnt="5">
        <dgm:presLayoutVars>
          <dgm:bulletEnabled val="1"/>
        </dgm:presLayoutVars>
      </dgm:prSet>
      <dgm:spPr/>
    </dgm:pt>
    <dgm:pt modelId="{C225D1AF-7289-4752-8FE5-A7A0730B3847}" type="pres">
      <dgm:prSet presAssocID="{EE06B547-EC1D-4095-9EB4-037108750C12}" presName="space" presStyleCnt="0"/>
      <dgm:spPr/>
    </dgm:pt>
    <dgm:pt modelId="{0EF1239B-9373-46D8-9E12-F42A17EE2876}" type="pres">
      <dgm:prSet presAssocID="{9B931F6C-4BED-4314-B4F0-F2311FB82691}" presName="Name5" presStyleLbl="vennNode1" presStyleIdx="2" presStyleCnt="5">
        <dgm:presLayoutVars>
          <dgm:bulletEnabled val="1"/>
        </dgm:presLayoutVars>
      </dgm:prSet>
      <dgm:spPr/>
    </dgm:pt>
    <dgm:pt modelId="{34681999-6814-4A06-9C01-0366686B0DED}" type="pres">
      <dgm:prSet presAssocID="{D9DFE671-3DA8-4CAD-BA7B-DD245F000839}" presName="space" presStyleCnt="0"/>
      <dgm:spPr/>
    </dgm:pt>
    <dgm:pt modelId="{37DFE5AB-9F42-4CC1-A45A-FB93A3EF196C}" type="pres">
      <dgm:prSet presAssocID="{0B26B470-3A44-40B7-B268-EFAB80258CBE}" presName="Name5" presStyleLbl="vennNode1" presStyleIdx="3" presStyleCnt="5">
        <dgm:presLayoutVars>
          <dgm:bulletEnabled val="1"/>
        </dgm:presLayoutVars>
      </dgm:prSet>
      <dgm:spPr/>
    </dgm:pt>
    <dgm:pt modelId="{08417A62-9DC1-4C50-AE80-A9F76BE98C00}" type="pres">
      <dgm:prSet presAssocID="{9D5DBDA0-BAF5-4812-922D-DCDC1241A2D2}" presName="space" presStyleCnt="0"/>
      <dgm:spPr/>
    </dgm:pt>
    <dgm:pt modelId="{5A1C7970-FBD2-4286-9915-6439D463FFB4}" type="pres">
      <dgm:prSet presAssocID="{38A70996-E1F1-42CA-A153-005642643101}" presName="Name5" presStyleLbl="vennNode1" presStyleIdx="4" presStyleCnt="5" custLinFactNeighborY="-1054">
        <dgm:presLayoutVars>
          <dgm:bulletEnabled val="1"/>
        </dgm:presLayoutVars>
      </dgm:prSet>
      <dgm:spPr/>
    </dgm:pt>
  </dgm:ptLst>
  <dgm:cxnLst>
    <dgm:cxn modelId="{75C08A18-40DB-4637-8271-FC6C052E9B1F}" srcId="{FD3F64A1-B50D-472E-9979-362C2725CF79}" destId="{9B931F6C-4BED-4314-B4F0-F2311FB82691}" srcOrd="2" destOrd="0" parTransId="{BA9EA9B1-E9AA-4CDD-83D9-F5C4FAA89DAB}" sibTransId="{D9DFE671-3DA8-4CAD-BA7B-DD245F000839}"/>
    <dgm:cxn modelId="{2D0AEC30-0226-4FE4-BA88-A01137A47DC6}" type="presOf" srcId="{FD3F64A1-B50D-472E-9979-362C2725CF79}" destId="{055E633C-F813-4D80-B465-D2A044EA5530}" srcOrd="0" destOrd="0" presId="urn:microsoft.com/office/officeart/2005/8/layout/venn3"/>
    <dgm:cxn modelId="{E5EA5636-8803-4769-9401-C7084C12AA31}" srcId="{FD3F64A1-B50D-472E-9979-362C2725CF79}" destId="{101FF780-D8D0-45E9-9456-F0445881CA23}" srcOrd="0" destOrd="0" parTransId="{D7800493-2426-40EE-B9EE-E1B8C78F9BE8}" sibTransId="{E5BA85D6-B682-4653-99F7-4FB743F936BE}"/>
    <dgm:cxn modelId="{9196D16E-309C-42A9-98EF-DE923C4C4996}" type="presOf" srcId="{38A70996-E1F1-42CA-A153-005642643101}" destId="{5A1C7970-FBD2-4286-9915-6439D463FFB4}" srcOrd="0" destOrd="0" presId="urn:microsoft.com/office/officeart/2005/8/layout/venn3"/>
    <dgm:cxn modelId="{4440B155-8970-4942-80AB-EA2F1533B1ED}" srcId="{FD3F64A1-B50D-472E-9979-362C2725CF79}" destId="{0B26B470-3A44-40B7-B268-EFAB80258CBE}" srcOrd="3" destOrd="0" parTransId="{586D0E95-8DC0-432C-839B-A019EF889C51}" sibTransId="{9D5DBDA0-BAF5-4812-922D-DCDC1241A2D2}"/>
    <dgm:cxn modelId="{E519BA55-C2E6-4D67-B49C-2490A369F2BB}" type="presOf" srcId="{0B26B470-3A44-40B7-B268-EFAB80258CBE}" destId="{37DFE5AB-9F42-4CC1-A45A-FB93A3EF196C}" srcOrd="0" destOrd="0" presId="urn:microsoft.com/office/officeart/2005/8/layout/venn3"/>
    <dgm:cxn modelId="{8CEE4479-E1C1-4037-B637-40380C223536}" type="presOf" srcId="{101FF780-D8D0-45E9-9456-F0445881CA23}" destId="{87A5FE98-F590-45B8-829F-EED6D17D94B9}" srcOrd="0" destOrd="0" presId="urn:microsoft.com/office/officeart/2005/8/layout/venn3"/>
    <dgm:cxn modelId="{E44BBD81-26C3-46C2-8440-A0B58B0C9DB5}" type="presOf" srcId="{9B931F6C-4BED-4314-B4F0-F2311FB82691}" destId="{0EF1239B-9373-46D8-9E12-F42A17EE2876}" srcOrd="0" destOrd="0" presId="urn:microsoft.com/office/officeart/2005/8/layout/venn3"/>
    <dgm:cxn modelId="{0A5324A0-342B-4835-B578-33881A59601D}" srcId="{FD3F64A1-B50D-472E-9979-362C2725CF79}" destId="{ACDC208D-B93B-4841-94D9-9A136FD3F360}" srcOrd="1" destOrd="0" parTransId="{735153E5-7A98-46B1-B075-CC5C15150444}" sibTransId="{EE06B547-EC1D-4095-9EB4-037108750C12}"/>
    <dgm:cxn modelId="{1D68D4CB-33F9-4E37-9766-8F86B973F9DD}" type="presOf" srcId="{ACDC208D-B93B-4841-94D9-9A136FD3F360}" destId="{3AAD7935-9B38-40B1-A92B-FFAB6A42B6B1}" srcOrd="0" destOrd="0" presId="urn:microsoft.com/office/officeart/2005/8/layout/venn3"/>
    <dgm:cxn modelId="{D128F6F0-7FCB-4237-9AD6-3AF345A4C2DD}" srcId="{FD3F64A1-B50D-472E-9979-362C2725CF79}" destId="{38A70996-E1F1-42CA-A153-005642643101}" srcOrd="4" destOrd="0" parTransId="{FE4DA0AA-A581-4E90-B3AE-1B80804BD37B}" sibTransId="{5C4C341F-5869-4EE1-AF75-3D8C8F0C89C7}"/>
    <dgm:cxn modelId="{D07F6135-A5D6-4EFA-9C8C-0A08B7AC6B20}" type="presParOf" srcId="{055E633C-F813-4D80-B465-D2A044EA5530}" destId="{87A5FE98-F590-45B8-829F-EED6D17D94B9}" srcOrd="0" destOrd="0" presId="urn:microsoft.com/office/officeart/2005/8/layout/venn3"/>
    <dgm:cxn modelId="{6CD970B7-D3BF-419B-8AEB-DA143DB9F42D}" type="presParOf" srcId="{055E633C-F813-4D80-B465-D2A044EA5530}" destId="{92BDEE0E-06C7-4751-8645-1F522AC40ADB}" srcOrd="1" destOrd="0" presId="urn:microsoft.com/office/officeart/2005/8/layout/venn3"/>
    <dgm:cxn modelId="{AECBE4C8-DD9A-414B-A0D0-390D28529DB8}" type="presParOf" srcId="{055E633C-F813-4D80-B465-D2A044EA5530}" destId="{3AAD7935-9B38-40B1-A92B-FFAB6A42B6B1}" srcOrd="2" destOrd="0" presId="urn:microsoft.com/office/officeart/2005/8/layout/venn3"/>
    <dgm:cxn modelId="{2365F5F7-4833-4743-850C-73ABFF6A0F4B}" type="presParOf" srcId="{055E633C-F813-4D80-B465-D2A044EA5530}" destId="{C225D1AF-7289-4752-8FE5-A7A0730B3847}" srcOrd="3" destOrd="0" presId="urn:microsoft.com/office/officeart/2005/8/layout/venn3"/>
    <dgm:cxn modelId="{83CDC3D5-0039-438B-B05B-60B6CD307FE1}" type="presParOf" srcId="{055E633C-F813-4D80-B465-D2A044EA5530}" destId="{0EF1239B-9373-46D8-9E12-F42A17EE2876}" srcOrd="4" destOrd="0" presId="urn:microsoft.com/office/officeart/2005/8/layout/venn3"/>
    <dgm:cxn modelId="{40FC744B-38CC-44C9-8330-5C2D139C984C}" type="presParOf" srcId="{055E633C-F813-4D80-B465-D2A044EA5530}" destId="{34681999-6814-4A06-9C01-0366686B0DED}" srcOrd="5" destOrd="0" presId="urn:microsoft.com/office/officeart/2005/8/layout/venn3"/>
    <dgm:cxn modelId="{9BA4AD24-D667-46DC-ACF3-9FD3FC8725C1}" type="presParOf" srcId="{055E633C-F813-4D80-B465-D2A044EA5530}" destId="{37DFE5AB-9F42-4CC1-A45A-FB93A3EF196C}" srcOrd="6" destOrd="0" presId="urn:microsoft.com/office/officeart/2005/8/layout/venn3"/>
    <dgm:cxn modelId="{A37D7163-8504-483D-8999-C85ED643374B}" type="presParOf" srcId="{055E633C-F813-4D80-B465-D2A044EA5530}" destId="{08417A62-9DC1-4C50-AE80-A9F76BE98C00}" srcOrd="7" destOrd="0" presId="urn:microsoft.com/office/officeart/2005/8/layout/venn3"/>
    <dgm:cxn modelId="{9E5A3CCB-3C8B-49D3-ADC0-6F83F6D3C83D}" type="presParOf" srcId="{055E633C-F813-4D80-B465-D2A044EA5530}" destId="{5A1C7970-FBD2-4286-9915-6439D463FFB4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4C5C6C-EF32-45E1-9796-FB304A9AECEC}">
      <dsp:nvSpPr>
        <dsp:cNvPr id="0" name=""/>
        <dsp:cNvSpPr/>
      </dsp:nvSpPr>
      <dsp:spPr>
        <a:xfrm>
          <a:off x="309619" y="8306"/>
          <a:ext cx="2578627" cy="2578627"/>
        </a:xfrm>
        <a:prstGeom prst="circularArrow">
          <a:avLst>
            <a:gd name="adj1" fmla="val 5544"/>
            <a:gd name="adj2" fmla="val 330680"/>
            <a:gd name="adj3" fmla="val 13968925"/>
            <a:gd name="adj4" fmla="val 17269591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CD3D9F-3A99-4C18-8DC2-F6A496289437}">
      <dsp:nvSpPr>
        <dsp:cNvPr id="0" name=""/>
        <dsp:cNvSpPr/>
      </dsp:nvSpPr>
      <dsp:spPr>
        <a:xfrm>
          <a:off x="1046176" y="20087"/>
          <a:ext cx="1105512" cy="55275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보고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073159" y="47070"/>
        <a:ext cx="1051546" cy="498790"/>
      </dsp:txXfrm>
    </dsp:sp>
    <dsp:sp modelId="{A302551E-F914-4D8F-A56C-A970459B6FD9}">
      <dsp:nvSpPr>
        <dsp:cNvPr id="0" name=""/>
        <dsp:cNvSpPr/>
      </dsp:nvSpPr>
      <dsp:spPr>
        <a:xfrm>
          <a:off x="2091985" y="779911"/>
          <a:ext cx="1105512" cy="5527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듣고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2118968" y="806894"/>
        <a:ext cx="1051546" cy="498790"/>
      </dsp:txXfrm>
    </dsp:sp>
    <dsp:sp modelId="{D4F7CCEA-3824-4D61-AD43-43AA75B6945E}">
      <dsp:nvSpPr>
        <dsp:cNvPr id="0" name=""/>
        <dsp:cNvSpPr/>
      </dsp:nvSpPr>
      <dsp:spPr>
        <a:xfrm>
          <a:off x="1692521" y="2009332"/>
          <a:ext cx="1105512" cy="55275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냄새맡고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719504" y="2036315"/>
        <a:ext cx="1051546" cy="498790"/>
      </dsp:txXfrm>
    </dsp:sp>
    <dsp:sp modelId="{502A00DE-87DB-4465-8946-D7373606C6D2}">
      <dsp:nvSpPr>
        <dsp:cNvPr id="0" name=""/>
        <dsp:cNvSpPr/>
      </dsp:nvSpPr>
      <dsp:spPr>
        <a:xfrm>
          <a:off x="399831" y="2009332"/>
          <a:ext cx="1105512" cy="55275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맛보고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426814" y="2036315"/>
        <a:ext cx="1051546" cy="498790"/>
      </dsp:txXfrm>
    </dsp:sp>
    <dsp:sp modelId="{205A0670-A1CF-4CBB-A7B3-AEE128A52FA4}">
      <dsp:nvSpPr>
        <dsp:cNvPr id="0" name=""/>
        <dsp:cNvSpPr/>
      </dsp:nvSpPr>
      <dsp:spPr>
        <a:xfrm>
          <a:off x="368" y="779911"/>
          <a:ext cx="1105512" cy="55275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느끼고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27351" y="806894"/>
        <a:ext cx="1051546" cy="4987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A5FE98-F590-45B8-829F-EED6D17D94B9}">
      <dsp:nvSpPr>
        <dsp:cNvPr id="0" name=""/>
        <dsp:cNvSpPr/>
      </dsp:nvSpPr>
      <dsp:spPr>
        <a:xfrm>
          <a:off x="394" y="5248"/>
          <a:ext cx="769701" cy="769701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42359" tIns="22860" rIns="42359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b="0" kern="1200" dirty="0">
              <a:latin typeface="굴림" panose="020B0600000101010101" pitchFamily="50" charset="-127"/>
              <a:ea typeface="굴림" panose="020B0600000101010101" pitchFamily="50" charset="-127"/>
            </a:rPr>
            <a:t>눈</a:t>
          </a:r>
        </a:p>
      </dsp:txBody>
      <dsp:txXfrm>
        <a:off x="113114" y="117968"/>
        <a:ext cx="544261" cy="544261"/>
      </dsp:txXfrm>
    </dsp:sp>
    <dsp:sp modelId="{3AAD7935-9B38-40B1-A92B-FFAB6A42B6B1}">
      <dsp:nvSpPr>
        <dsp:cNvPr id="0" name=""/>
        <dsp:cNvSpPr/>
      </dsp:nvSpPr>
      <dsp:spPr>
        <a:xfrm>
          <a:off x="616155" y="5248"/>
          <a:ext cx="769701" cy="769701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42359" tIns="22860" rIns="42359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b="0" kern="1200" dirty="0">
              <a:latin typeface="굴림" panose="020B0600000101010101" pitchFamily="50" charset="-127"/>
              <a:ea typeface="굴림" panose="020B0600000101010101" pitchFamily="50" charset="-127"/>
            </a:rPr>
            <a:t>귀</a:t>
          </a:r>
        </a:p>
      </dsp:txBody>
      <dsp:txXfrm>
        <a:off x="728875" y="117968"/>
        <a:ext cx="544261" cy="544261"/>
      </dsp:txXfrm>
    </dsp:sp>
    <dsp:sp modelId="{0EF1239B-9373-46D8-9E12-F42A17EE2876}">
      <dsp:nvSpPr>
        <dsp:cNvPr id="0" name=""/>
        <dsp:cNvSpPr/>
      </dsp:nvSpPr>
      <dsp:spPr>
        <a:xfrm>
          <a:off x="1231916" y="5248"/>
          <a:ext cx="769701" cy="769701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42359" tIns="22860" rIns="42359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b="0" kern="1200" dirty="0">
              <a:latin typeface="굴림" panose="020B0600000101010101" pitchFamily="50" charset="-127"/>
              <a:ea typeface="굴림" panose="020B0600000101010101" pitchFamily="50" charset="-127"/>
            </a:rPr>
            <a:t>코</a:t>
          </a:r>
        </a:p>
      </dsp:txBody>
      <dsp:txXfrm>
        <a:off x="1344636" y="117968"/>
        <a:ext cx="544261" cy="544261"/>
      </dsp:txXfrm>
    </dsp:sp>
    <dsp:sp modelId="{37DFE5AB-9F42-4CC1-A45A-FB93A3EF196C}">
      <dsp:nvSpPr>
        <dsp:cNvPr id="0" name=""/>
        <dsp:cNvSpPr/>
      </dsp:nvSpPr>
      <dsp:spPr>
        <a:xfrm>
          <a:off x="1847677" y="5248"/>
          <a:ext cx="769701" cy="769701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42359" tIns="22860" rIns="42359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b="0" kern="1200" dirty="0">
              <a:latin typeface="굴림" panose="020B0600000101010101" pitchFamily="50" charset="-127"/>
              <a:ea typeface="굴림" panose="020B0600000101010101" pitchFamily="50" charset="-127"/>
            </a:rPr>
            <a:t>혀</a:t>
          </a:r>
        </a:p>
      </dsp:txBody>
      <dsp:txXfrm>
        <a:off x="1960397" y="117968"/>
        <a:ext cx="544261" cy="544261"/>
      </dsp:txXfrm>
    </dsp:sp>
    <dsp:sp modelId="{5A1C7970-FBD2-4286-9915-6439D463FFB4}">
      <dsp:nvSpPr>
        <dsp:cNvPr id="0" name=""/>
        <dsp:cNvSpPr/>
      </dsp:nvSpPr>
      <dsp:spPr>
        <a:xfrm>
          <a:off x="2463438" y="0"/>
          <a:ext cx="769701" cy="769701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42359" tIns="22860" rIns="42359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b="0" kern="1200" dirty="0">
              <a:latin typeface="굴림" panose="020B0600000101010101" pitchFamily="50" charset="-127"/>
              <a:ea typeface="굴림" panose="020B0600000101010101" pitchFamily="50" charset="-127"/>
            </a:rPr>
            <a:t>피부</a:t>
          </a:r>
        </a:p>
      </dsp:txBody>
      <dsp:txXfrm>
        <a:off x="2576158" y="112720"/>
        <a:ext cx="544261" cy="5442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2025-12-12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2025-12-12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2025-12-12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2025-12-12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2025-12-12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평행 사변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 flipH="1">
            <a:off x="0" y="747669"/>
            <a:ext cx="9906000" cy="365125"/>
          </a:xfrm>
          <a:prstGeom prst="parallelogram">
            <a:avLst>
              <a:gd name="adj" fmla="val 65164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사다리꼴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681037" y="0"/>
            <a:ext cx="8543925" cy="1104168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906000" cy="1104167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21180955-3371-40D3-851D-669E23DF2E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860" y="6228364"/>
            <a:ext cx="1644277" cy="58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2025-12-12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2025-12-12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2025-12-12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2025-12-12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2025-12-12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2025-12-12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2025-12-12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2025-12-12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2725" y="0"/>
            <a:ext cx="4950275" cy="6858000"/>
          </a:xfrm>
          <a:prstGeom prst="pentagon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Picture 3" descr="w1 복사본">
            <a:extLst>
              <a:ext uri="{FF2B5EF4-FFF2-40B4-BE49-F238E27FC236}">
                <a16:creationId xmlns:a16="http://schemas.microsoft.com/office/drawing/2014/main" id="{F64396DB-FEBF-408C-9D55-C99A0545B3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6199" y="1324831"/>
            <a:ext cx="601663" cy="584200"/>
          </a:xfrm>
          <a:prstGeom prst="rect">
            <a:avLst/>
          </a:prstGeom>
          <a:noFill/>
        </p:spPr>
      </p:pic>
      <p:pic>
        <p:nvPicPr>
          <p:cNvPr id="8" name="Picture 4" descr="w2 복사본">
            <a:extLst>
              <a:ext uri="{FF2B5EF4-FFF2-40B4-BE49-F238E27FC236}">
                <a16:creationId xmlns:a16="http://schemas.microsoft.com/office/drawing/2014/main" id="{A9A98007-BD5E-45CA-A94D-F59AC19D4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1811" y="2064864"/>
            <a:ext cx="587375" cy="569913"/>
          </a:xfrm>
          <a:prstGeom prst="rect">
            <a:avLst/>
          </a:prstGeom>
          <a:noFill/>
        </p:spPr>
      </p:pic>
      <p:pic>
        <p:nvPicPr>
          <p:cNvPr id="9" name="Picture 28" descr="w3 복사본">
            <a:extLst>
              <a:ext uri="{FF2B5EF4-FFF2-40B4-BE49-F238E27FC236}">
                <a16:creationId xmlns:a16="http://schemas.microsoft.com/office/drawing/2014/main" id="{20B41B5A-699E-4FA7-8BC0-0FE82FE86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4012" y="207075"/>
            <a:ext cx="569913" cy="569913"/>
          </a:xfrm>
          <a:prstGeom prst="rect">
            <a:avLst/>
          </a:prstGeom>
          <a:noFill/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50BD32CF-7E38-44AA-91F0-F1A6A0460F1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302" y="148920"/>
            <a:ext cx="1979361" cy="6862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397000" y="2456873"/>
            <a:ext cx="7111999" cy="1237672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en-US" altLang="ko-KR" b="1" i="0" dirty="0">
                <a:solidFill>
                  <a:srgbClr val="222225"/>
                </a:solidFill>
                <a:effectLst>
                  <a:reflection blurRad="6350" stA="55000" endA="300" endPos="455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Five Senses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3879963" y="2026118"/>
            <a:ext cx="534499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육각형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3381635" y="1499646"/>
            <a:ext cx="1387619" cy="886690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A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3879963" y="3245316"/>
            <a:ext cx="534499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육각형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3381635" y="2718844"/>
            <a:ext cx="1387619" cy="886690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B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3879963" y="4463931"/>
            <a:ext cx="534499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육각형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3381635" y="3937459"/>
            <a:ext cx="1387619" cy="886690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C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3879963" y="5677639"/>
            <a:ext cx="534499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육각형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3381635" y="5151167"/>
            <a:ext cx="1387619" cy="886690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D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972299" y="1731265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오감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972299" y="2954659"/>
            <a:ext cx="1826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다른 감각들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972299" y="4155385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인지 감각 비교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972299" y="5373587"/>
            <a:ext cx="2544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오감 만족 브랜딩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CB12D45C-5923-4155-9AFD-AD3A76C408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02" r="2223" b="68786"/>
          <a:stretch/>
        </p:blipFill>
        <p:spPr>
          <a:xfrm>
            <a:off x="850487" y="4334221"/>
            <a:ext cx="1951969" cy="1703636"/>
          </a:xfrm>
          <a:prstGeom prst="rect">
            <a:avLst/>
          </a:prstGeom>
        </p:spPr>
      </p:pic>
      <p:pic>
        <p:nvPicPr>
          <p:cNvPr id="21" name="Picture 3" descr="w1 복사본">
            <a:extLst>
              <a:ext uri="{FF2B5EF4-FFF2-40B4-BE49-F238E27FC236}">
                <a16:creationId xmlns:a16="http://schemas.microsoft.com/office/drawing/2014/main" id="{2DB84414-EA27-4F17-A7C6-068C2A5060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6097" y="5293992"/>
            <a:ext cx="601663" cy="584200"/>
          </a:xfrm>
          <a:prstGeom prst="rect">
            <a:avLst/>
          </a:prstGeom>
          <a:noFill/>
        </p:spPr>
      </p:pic>
      <p:pic>
        <p:nvPicPr>
          <p:cNvPr id="22" name="Picture 4" descr="w2 복사본">
            <a:extLst>
              <a:ext uri="{FF2B5EF4-FFF2-40B4-BE49-F238E27FC236}">
                <a16:creationId xmlns:a16="http://schemas.microsoft.com/office/drawing/2014/main" id="{F5DBCD24-1B3E-4804-92AA-5A1B088C7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5510" y="3652502"/>
            <a:ext cx="587375" cy="569913"/>
          </a:xfrm>
          <a:prstGeom prst="rect">
            <a:avLst/>
          </a:prstGeom>
          <a:noFill/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9C8A7BC1-7FE1-43D6-823E-570D060C9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</a:t>
            </a:r>
            <a:r>
              <a:rPr lang="ko-KR" altLang="en-US" dirty="0"/>
              <a:t>오감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360112" y="4018386"/>
            <a:ext cx="9019862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indent="-432000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오감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864000" lvl="1" indent="-360000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인간이 주변 환경과 상호작용하고 정보를 받아들이는 가장 기본적인 다섯 가지 감각 능력으로 각각 고유한 기관을 통해 외부 자극을 수용하고 뇌로 전달하는 시각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청각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후각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미각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촉각을 의미함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7339890E-CC36-4A7F-9DC9-CFB925E0C9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112" y="1586212"/>
            <a:ext cx="6955550" cy="2238375"/>
          </a:xfrm>
        </p:spPr>
        <p:txBody>
          <a:bodyPr>
            <a:noAutofit/>
          </a:bodyPr>
          <a:lstStyle/>
          <a:p>
            <a:pPr marL="432000" indent="-432000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F</a:t>
            </a:r>
            <a:r>
              <a:rPr lang="en-US" altLang="ko-KR" sz="2400" b="1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ive senses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864000" lvl="1" indent="-360000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The five representative senses of the human body are distinguished by sensory receptors</a:t>
            </a:r>
          </a:p>
          <a:p>
            <a:pPr marL="864000" lvl="1" indent="-360000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It means sight, hearing, smell, taste, and touch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10" name="동영상">
            <a:hlinkClick r:id="" action="ppaction://media"/>
            <a:extLst>
              <a:ext uri="{FF2B5EF4-FFF2-40B4-BE49-F238E27FC236}">
                <a16:creationId xmlns:a16="http://schemas.microsoft.com/office/drawing/2014/main" id="{E3222662-E544-4861-8ADE-296CDBEDD11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315662" y="2053541"/>
            <a:ext cx="1787380" cy="1375459"/>
          </a:xfrm>
          <a:prstGeom prst="rect">
            <a:avLst/>
          </a:prstGeom>
        </p:spPr>
      </p:pic>
      <p:pic>
        <p:nvPicPr>
          <p:cNvPr id="11" name="Picture 3" descr="w1 복사본">
            <a:extLst>
              <a:ext uri="{FF2B5EF4-FFF2-40B4-BE49-F238E27FC236}">
                <a16:creationId xmlns:a16="http://schemas.microsoft.com/office/drawing/2014/main" id="{2EF5A725-A016-4433-A2B3-C764D262F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08520" y="3599169"/>
            <a:ext cx="601663" cy="58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 fullScrn="1"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순서도: 지연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 flipH="1">
            <a:off x="396906" y="2529533"/>
            <a:ext cx="1348510" cy="1126800"/>
          </a:xfrm>
          <a:prstGeom prst="flowChartDelay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평형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감각</a:t>
            </a:r>
          </a:p>
        </p:txBody>
      </p:sp>
      <p:sp>
        <p:nvSpPr>
          <p:cNvPr id="7" name="순서도: 지연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 flipH="1">
            <a:off x="396906" y="3654980"/>
            <a:ext cx="1348510" cy="1126800"/>
          </a:xfrm>
          <a:prstGeom prst="flowChartDelay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내장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감각</a:t>
            </a:r>
          </a:p>
        </p:txBody>
      </p:sp>
      <p:sp>
        <p:nvSpPr>
          <p:cNvPr id="8" name="순서도: 지연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 flipH="1">
            <a:off x="396906" y="4780201"/>
            <a:ext cx="1348510" cy="1126800"/>
          </a:xfrm>
          <a:prstGeom prst="flowChartDelay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심부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감각</a:t>
            </a:r>
          </a:p>
        </p:txBody>
      </p:sp>
      <p:sp>
        <p:nvSpPr>
          <p:cNvPr id="9" name="물결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745415" y="1541244"/>
            <a:ext cx="2674800" cy="979053"/>
          </a:xfrm>
          <a:prstGeom prst="wav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다이아몬드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745414" y="1652608"/>
            <a:ext cx="2674800" cy="868218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내용</a:t>
            </a:r>
          </a:p>
        </p:txBody>
      </p:sp>
      <p:sp>
        <p:nvSpPr>
          <p:cNvPr id="11" name="물결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4420215" y="1550480"/>
            <a:ext cx="2480400" cy="979053"/>
          </a:xfrm>
          <a:prstGeom prst="wav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" name="물결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>
            <a:off x="6901327" y="1550480"/>
            <a:ext cx="2480400" cy="979053"/>
          </a:xfrm>
          <a:prstGeom prst="wav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다이아몬드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4420214" y="1652080"/>
            <a:ext cx="2480400" cy="868218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전달 체계</a:t>
            </a:r>
          </a:p>
        </p:txBody>
      </p:sp>
      <p:sp>
        <p:nvSpPr>
          <p:cNvPr id="14" name="다이아몬드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6901325" y="1652080"/>
            <a:ext cx="2480400" cy="868218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관찰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B. </a:t>
            </a:r>
            <a:r>
              <a:rPr lang="ko-KR" altLang="en-US" dirty="0"/>
              <a:t>다른 감각들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5260921"/>
              </p:ext>
            </p:extLst>
          </p:nvPr>
        </p:nvGraphicFramePr>
        <p:xfrm>
          <a:off x="1745416" y="2529533"/>
          <a:ext cx="7636309" cy="337588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675755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2480277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2480277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11252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회전의 속도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방향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움직임 분별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반고리관 속에 있는 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수용기에 의해 전달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어지러움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균형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</a:t>
                      </a: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중력인지 등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2529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장기의 상황을 감지하여 중추신경으로 보냄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자율신경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통각신경 </a:t>
                      </a:r>
                      <a:b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</a:b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등에 의해 전달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공복감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구토감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변의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요의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혈압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체온 등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2529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손발의 위치나 상태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</a:t>
                      </a: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저항과 무게 감각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근육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힘줄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관절 등에 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의해 전달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운동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중량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진동 등과 관련된 힘의 정보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8723232"/>
                  </a:ext>
                </a:extLst>
              </a:tr>
            </a:tbl>
          </a:graphicData>
        </a:graphic>
      </p:graphicFrame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pic>
        <p:nvPicPr>
          <p:cNvPr id="15" name="Picture 28" descr="w3 복사본">
            <a:extLst>
              <a:ext uri="{FF2B5EF4-FFF2-40B4-BE49-F238E27FC236}">
                <a16:creationId xmlns:a16="http://schemas.microsoft.com/office/drawing/2014/main" id="{C2C6341F-D7C7-4035-8304-FDDF7F5E0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9930" y="6000080"/>
            <a:ext cx="569913" cy="569913"/>
          </a:xfrm>
          <a:prstGeom prst="rect">
            <a:avLst/>
          </a:prstGeom>
          <a:noFill/>
        </p:spPr>
      </p:pic>
      <p:pic>
        <p:nvPicPr>
          <p:cNvPr id="16" name="Picture 3" descr="w1 복사본">
            <a:extLst>
              <a:ext uri="{FF2B5EF4-FFF2-40B4-BE49-F238E27FC236}">
                <a16:creationId xmlns:a16="http://schemas.microsoft.com/office/drawing/2014/main" id="{8E7F26F9-3DFC-41B1-9414-87288DED8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3928" y="1283565"/>
            <a:ext cx="601663" cy="584200"/>
          </a:xfrm>
          <a:prstGeom prst="rect">
            <a:avLst/>
          </a:prstGeom>
          <a:noFill/>
        </p:spPr>
      </p:pic>
      <p:pic>
        <p:nvPicPr>
          <p:cNvPr id="17" name="Picture 4" descr="w2 복사본">
            <a:extLst>
              <a:ext uri="{FF2B5EF4-FFF2-40B4-BE49-F238E27FC236}">
                <a16:creationId xmlns:a16="http://schemas.microsoft.com/office/drawing/2014/main" id="{D3D87D02-92A4-4CA7-980A-6E4B1FE00B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107" y="1922402"/>
            <a:ext cx="587375" cy="5699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C. </a:t>
            </a:r>
            <a:r>
              <a:rPr lang="ko-KR" altLang="en-US" dirty="0"/>
              <a:t>인지 감각 비교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0886551"/>
              </p:ext>
            </p:extLst>
          </p:nvPr>
        </p:nvGraphicFramePr>
        <p:xfrm>
          <a:off x="681037" y="1554591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오각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2688499" y="2336506"/>
            <a:ext cx="1523722" cy="406400"/>
          </a:xfrm>
          <a:prstGeom prst="homePlat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점차 증가함</a:t>
            </a:r>
          </a:p>
        </p:txBody>
      </p:sp>
      <p:pic>
        <p:nvPicPr>
          <p:cNvPr id="6" name="Picture 3" descr="w1 복사본">
            <a:extLst>
              <a:ext uri="{FF2B5EF4-FFF2-40B4-BE49-F238E27FC236}">
                <a16:creationId xmlns:a16="http://schemas.microsoft.com/office/drawing/2014/main" id="{B364CC6E-AE39-4693-A78E-627CDFB4F3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1468" y="2158706"/>
            <a:ext cx="601663" cy="58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양쪽 모서리가 둥근 사각형 5">
            <a:extLst>
              <a:ext uri="{FF2B5EF4-FFF2-40B4-BE49-F238E27FC236}">
                <a16:creationId xmlns:a16="http://schemas.microsoft.com/office/drawing/2014/main" id="{3940EE49-2DA8-4E02-83E1-E372D96B0250}"/>
              </a:ext>
            </a:extLst>
          </p:cNvPr>
          <p:cNvSpPr/>
          <p:nvPr/>
        </p:nvSpPr>
        <p:spPr>
          <a:xfrm>
            <a:off x="5074670" y="1291867"/>
            <a:ext cx="4500000" cy="4500000"/>
          </a:xfrm>
          <a:prstGeom prst="round1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0" name="한쪽 모서리는 잘리고 다른 쪽 모서리는 둥근 사각형 4">
            <a:extLst>
              <a:ext uri="{FF2B5EF4-FFF2-40B4-BE49-F238E27FC236}">
                <a16:creationId xmlns:a16="http://schemas.microsoft.com/office/drawing/2014/main" id="{F87D580E-2E4F-42A9-A78A-C0566EFDF233}"/>
              </a:ext>
            </a:extLst>
          </p:cNvPr>
          <p:cNvSpPr/>
          <p:nvPr/>
        </p:nvSpPr>
        <p:spPr>
          <a:xfrm flipV="1">
            <a:off x="376833" y="1291867"/>
            <a:ext cx="4500000" cy="4500000"/>
          </a:xfrm>
          <a:prstGeom prst="round1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49DC5277-629F-456C-99BD-308A1B14A7C3}"/>
              </a:ext>
            </a:extLst>
          </p:cNvPr>
          <p:cNvSpPr/>
          <p:nvPr/>
        </p:nvSpPr>
        <p:spPr>
          <a:xfrm>
            <a:off x="659166" y="1604528"/>
            <a:ext cx="3912170" cy="13732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D. </a:t>
            </a:r>
            <a:r>
              <a:rPr lang="ko-KR" altLang="en-US" dirty="0"/>
              <a:t>오감 만족 브랜딩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13" name="리본: 아래로 기울어짐 12">
            <a:extLst>
              <a:ext uri="{FF2B5EF4-FFF2-40B4-BE49-F238E27FC236}">
                <a16:creationId xmlns:a16="http://schemas.microsoft.com/office/drawing/2014/main" id="{7BD9F3FF-7275-B297-FF1C-F52342C84F15}"/>
              </a:ext>
            </a:extLst>
          </p:cNvPr>
          <p:cNvSpPr/>
          <p:nvPr/>
        </p:nvSpPr>
        <p:spPr>
          <a:xfrm>
            <a:off x="5720834" y="1481121"/>
            <a:ext cx="3179492" cy="521431"/>
          </a:xfrm>
          <a:prstGeom prst="ribbon">
            <a:avLst>
              <a:gd name="adj1" fmla="val 16667"/>
              <a:gd name="adj2" fmla="val 58233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오감 브랜딩</a:t>
            </a:r>
          </a:p>
        </p:txBody>
      </p:sp>
      <p:sp>
        <p:nvSpPr>
          <p:cNvPr id="14" name="십자형 13">
            <a:extLst>
              <a:ext uri="{FF2B5EF4-FFF2-40B4-BE49-F238E27FC236}">
                <a16:creationId xmlns:a16="http://schemas.microsoft.com/office/drawing/2014/main" id="{8810CC61-C305-AB83-6096-147802426EED}"/>
              </a:ext>
            </a:extLst>
          </p:cNvPr>
          <p:cNvSpPr/>
          <p:nvPr/>
        </p:nvSpPr>
        <p:spPr>
          <a:xfrm>
            <a:off x="7385033" y="2348039"/>
            <a:ext cx="1593502" cy="539544"/>
          </a:xfrm>
          <a:prstGeom prst="plus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호감도 상승</a:t>
            </a:r>
          </a:p>
        </p:txBody>
      </p:sp>
      <p:sp>
        <p:nvSpPr>
          <p:cNvPr id="20" name="별: 꼭짓점 8개 19">
            <a:extLst>
              <a:ext uri="{FF2B5EF4-FFF2-40B4-BE49-F238E27FC236}">
                <a16:creationId xmlns:a16="http://schemas.microsoft.com/office/drawing/2014/main" id="{BE4A8F4C-FBEB-756B-7819-DF30A155600A}"/>
              </a:ext>
            </a:extLst>
          </p:cNvPr>
          <p:cNvSpPr/>
          <p:nvPr/>
        </p:nvSpPr>
        <p:spPr>
          <a:xfrm rot="20177007">
            <a:off x="6761059" y="3287544"/>
            <a:ext cx="1099043" cy="1138596"/>
          </a:xfrm>
          <a:prstGeom prst="star8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고객 감각</a:t>
            </a:r>
          </a:p>
        </p:txBody>
      </p:sp>
      <p:sp>
        <p:nvSpPr>
          <p:cNvPr id="21" name="순서도: 저장 데이터 20">
            <a:extLst>
              <a:ext uri="{FF2B5EF4-FFF2-40B4-BE49-F238E27FC236}">
                <a16:creationId xmlns:a16="http://schemas.microsoft.com/office/drawing/2014/main" id="{D393C190-9EDD-DB80-EC29-F969B6B2D391}"/>
              </a:ext>
            </a:extLst>
          </p:cNvPr>
          <p:cNvSpPr/>
          <p:nvPr/>
        </p:nvSpPr>
        <p:spPr>
          <a:xfrm flipH="1">
            <a:off x="7936592" y="3990523"/>
            <a:ext cx="1412758" cy="535915"/>
          </a:xfrm>
          <a:prstGeom prst="flowChartOnlineStorag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느낌</a:t>
            </a:r>
          </a:p>
        </p:txBody>
      </p:sp>
      <p:sp>
        <p:nvSpPr>
          <p:cNvPr id="23" name="사각형: 위쪽 모서리의 한쪽은 둥글고 다른 한쪽은 잘림 22">
            <a:extLst>
              <a:ext uri="{FF2B5EF4-FFF2-40B4-BE49-F238E27FC236}">
                <a16:creationId xmlns:a16="http://schemas.microsoft.com/office/drawing/2014/main" id="{923FE3D4-78F7-805B-BBFC-1E0CEFB430AF}"/>
              </a:ext>
            </a:extLst>
          </p:cNvPr>
          <p:cNvSpPr/>
          <p:nvPr/>
        </p:nvSpPr>
        <p:spPr>
          <a:xfrm flipV="1">
            <a:off x="5413325" y="3197030"/>
            <a:ext cx="1013351" cy="552153"/>
          </a:xfrm>
          <a:prstGeom prst="snipRoundRect">
            <a:avLst>
              <a:gd name="adj1" fmla="val 30325"/>
              <a:gd name="adj2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4" name="육각형 23">
            <a:extLst>
              <a:ext uri="{FF2B5EF4-FFF2-40B4-BE49-F238E27FC236}">
                <a16:creationId xmlns:a16="http://schemas.microsoft.com/office/drawing/2014/main" id="{540A9290-1D79-22D0-D6AE-54EAE9E933EE}"/>
              </a:ext>
            </a:extLst>
          </p:cNvPr>
          <p:cNvSpPr/>
          <p:nvPr/>
        </p:nvSpPr>
        <p:spPr>
          <a:xfrm flipH="1">
            <a:off x="8136296" y="3197030"/>
            <a:ext cx="1013351" cy="552153"/>
          </a:xfrm>
          <a:prstGeom prst="hexagon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소리</a:t>
            </a:r>
          </a:p>
        </p:txBody>
      </p:sp>
      <p:sp>
        <p:nvSpPr>
          <p:cNvPr id="12" name="사각형: 잘린 한쪽 모서리 11">
            <a:extLst>
              <a:ext uri="{FF2B5EF4-FFF2-40B4-BE49-F238E27FC236}">
                <a16:creationId xmlns:a16="http://schemas.microsoft.com/office/drawing/2014/main" id="{083AA85D-2C81-2AB2-3F30-C32348F4D550}"/>
              </a:ext>
            </a:extLst>
          </p:cNvPr>
          <p:cNvSpPr/>
          <p:nvPr/>
        </p:nvSpPr>
        <p:spPr>
          <a:xfrm>
            <a:off x="7378163" y="4729598"/>
            <a:ext cx="1880381" cy="895705"/>
          </a:xfrm>
          <a:prstGeom prst="snip1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기술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+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오감</a:t>
            </a:r>
          </a:p>
        </p:txBody>
      </p:sp>
      <p:graphicFrame>
        <p:nvGraphicFramePr>
          <p:cNvPr id="3" name="다이어그램 2">
            <a:extLst>
              <a:ext uri="{FF2B5EF4-FFF2-40B4-BE49-F238E27FC236}">
                <a16:creationId xmlns:a16="http://schemas.microsoft.com/office/drawing/2014/main" id="{7372D654-2DF2-417E-AFC0-A04669BA7F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6180418"/>
              </p:ext>
            </p:extLst>
          </p:nvPr>
        </p:nvGraphicFramePr>
        <p:xfrm>
          <a:off x="1352940" y="3162094"/>
          <a:ext cx="3197866" cy="2582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다이어그램 8">
            <a:extLst>
              <a:ext uri="{FF2B5EF4-FFF2-40B4-BE49-F238E27FC236}">
                <a16:creationId xmlns:a16="http://schemas.microsoft.com/office/drawing/2014/main" id="{29B89577-B252-4CB3-9859-6E66C929ED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0424505"/>
              </p:ext>
            </p:extLst>
          </p:nvPr>
        </p:nvGraphicFramePr>
        <p:xfrm>
          <a:off x="1008369" y="2081347"/>
          <a:ext cx="3233534" cy="780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화살표: 오각형 6">
            <a:extLst>
              <a:ext uri="{FF2B5EF4-FFF2-40B4-BE49-F238E27FC236}">
                <a16:creationId xmlns:a16="http://schemas.microsoft.com/office/drawing/2014/main" id="{AA334336-6F35-4B40-BC3B-4F4A2A2D77C6}"/>
              </a:ext>
            </a:extLst>
          </p:cNvPr>
          <p:cNvSpPr/>
          <p:nvPr/>
        </p:nvSpPr>
        <p:spPr>
          <a:xfrm>
            <a:off x="521371" y="1423319"/>
            <a:ext cx="1562272" cy="392736"/>
          </a:xfrm>
          <a:prstGeom prst="homePlat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다섯가지</a:t>
            </a:r>
          </a:p>
        </p:txBody>
      </p:sp>
      <p:sp>
        <p:nvSpPr>
          <p:cNvPr id="16" name="설명선: 오른쪽 화살표 15">
            <a:extLst>
              <a:ext uri="{FF2B5EF4-FFF2-40B4-BE49-F238E27FC236}">
                <a16:creationId xmlns:a16="http://schemas.microsoft.com/office/drawing/2014/main" id="{D2B20CEC-4C9B-4B9D-89D6-D3691996EC3A}"/>
              </a:ext>
            </a:extLst>
          </p:cNvPr>
          <p:cNvSpPr/>
          <p:nvPr/>
        </p:nvSpPr>
        <p:spPr>
          <a:xfrm>
            <a:off x="663619" y="3365026"/>
            <a:ext cx="767498" cy="2159726"/>
          </a:xfrm>
          <a:prstGeom prst="rightArrowCallout">
            <a:avLst>
              <a:gd name="adj1" fmla="val 50000"/>
              <a:gd name="adj2" fmla="val 25000"/>
              <a:gd name="adj3" fmla="val 25000"/>
              <a:gd name="adj4" fmla="val 6497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신체와의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대화</a:t>
            </a:r>
          </a:p>
        </p:txBody>
      </p:sp>
      <p:sp>
        <p:nvSpPr>
          <p:cNvPr id="33" name="사각형: 둥근 대각선 방향 모서리 32">
            <a:extLst>
              <a:ext uri="{FF2B5EF4-FFF2-40B4-BE49-F238E27FC236}">
                <a16:creationId xmlns:a16="http://schemas.microsoft.com/office/drawing/2014/main" id="{4CBD6430-807C-4B9E-B09C-B330C921D746}"/>
              </a:ext>
            </a:extLst>
          </p:cNvPr>
          <p:cNvSpPr/>
          <p:nvPr/>
        </p:nvSpPr>
        <p:spPr>
          <a:xfrm>
            <a:off x="5326771" y="4725987"/>
            <a:ext cx="1880380" cy="895705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오감욕구 발견</a:t>
            </a:r>
          </a:p>
        </p:txBody>
      </p:sp>
      <p:sp>
        <p:nvSpPr>
          <p:cNvPr id="34" name="화살표: 오각형 33">
            <a:extLst>
              <a:ext uri="{FF2B5EF4-FFF2-40B4-BE49-F238E27FC236}">
                <a16:creationId xmlns:a16="http://schemas.microsoft.com/office/drawing/2014/main" id="{FC418F35-7776-49F2-A337-327C9D478A22}"/>
              </a:ext>
            </a:extLst>
          </p:cNvPr>
          <p:cNvSpPr/>
          <p:nvPr/>
        </p:nvSpPr>
        <p:spPr>
          <a:xfrm flipH="1">
            <a:off x="3141436" y="1423320"/>
            <a:ext cx="1562272" cy="392736"/>
          </a:xfrm>
          <a:prstGeom prst="homePlat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감각기관</a:t>
            </a:r>
          </a:p>
        </p:txBody>
      </p:sp>
      <p:sp>
        <p:nvSpPr>
          <p:cNvPr id="46" name="배지 45">
            <a:extLst>
              <a:ext uri="{FF2B5EF4-FFF2-40B4-BE49-F238E27FC236}">
                <a16:creationId xmlns:a16="http://schemas.microsoft.com/office/drawing/2014/main" id="{13262597-6B54-4E31-A26C-74C5DA8F806B}"/>
              </a:ext>
            </a:extLst>
          </p:cNvPr>
          <p:cNvSpPr/>
          <p:nvPr/>
        </p:nvSpPr>
        <p:spPr>
          <a:xfrm>
            <a:off x="5565441" y="2348039"/>
            <a:ext cx="1593502" cy="539544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감성 마케팅</a:t>
            </a:r>
          </a:p>
        </p:txBody>
      </p:sp>
      <p:sp>
        <p:nvSpPr>
          <p:cNvPr id="25" name="AutoShape 2">
            <a:extLst>
              <a:ext uri="{FF2B5EF4-FFF2-40B4-BE49-F238E27FC236}">
                <a16:creationId xmlns:a16="http://schemas.microsoft.com/office/drawing/2014/main" id="{3226295B-8BBA-4021-A671-29134C64FD6C}"/>
              </a:ext>
            </a:extLst>
          </p:cNvPr>
          <p:cNvSpPr>
            <a:spLocks/>
          </p:cNvSpPr>
          <p:nvPr/>
        </p:nvSpPr>
        <p:spPr bwMode="auto">
          <a:xfrm rot="16200000">
            <a:off x="2425011" y="3751771"/>
            <a:ext cx="278818" cy="4592394"/>
          </a:xfrm>
          <a:prstGeom prst="leftBrace">
            <a:avLst>
              <a:gd name="adj1" fmla="val 111146"/>
              <a:gd name="adj2" fmla="val 49710"/>
            </a:avLst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26" name="Picture 3" descr="w1 복사본">
            <a:extLst>
              <a:ext uri="{FF2B5EF4-FFF2-40B4-BE49-F238E27FC236}">
                <a16:creationId xmlns:a16="http://schemas.microsoft.com/office/drawing/2014/main" id="{190A2923-33E7-4BE6-B551-B34348B0E4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07592" y="6161062"/>
            <a:ext cx="601663" cy="584200"/>
          </a:xfrm>
          <a:prstGeom prst="rect">
            <a:avLst/>
          </a:prstGeom>
          <a:noFill/>
        </p:spPr>
      </p:pic>
      <p:pic>
        <p:nvPicPr>
          <p:cNvPr id="27" name="Picture 4" descr="w2 복사본">
            <a:extLst>
              <a:ext uri="{FF2B5EF4-FFF2-40B4-BE49-F238E27FC236}">
                <a16:creationId xmlns:a16="http://schemas.microsoft.com/office/drawing/2014/main" id="{C454FDC9-4A54-4197-8612-7283FE864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34746" y="6143644"/>
            <a:ext cx="587375" cy="569913"/>
          </a:xfrm>
          <a:prstGeom prst="rect">
            <a:avLst/>
          </a:prstGeom>
          <a:noFill/>
        </p:spPr>
      </p:pic>
      <p:sp>
        <p:nvSpPr>
          <p:cNvPr id="28" name="AutoShape 2">
            <a:extLst>
              <a:ext uri="{FF2B5EF4-FFF2-40B4-BE49-F238E27FC236}">
                <a16:creationId xmlns:a16="http://schemas.microsoft.com/office/drawing/2014/main" id="{EDC20EA0-059C-4EE3-A980-0F5C3500A39C}"/>
              </a:ext>
            </a:extLst>
          </p:cNvPr>
          <p:cNvSpPr>
            <a:spLocks/>
          </p:cNvSpPr>
          <p:nvPr/>
        </p:nvSpPr>
        <p:spPr bwMode="auto">
          <a:xfrm rot="16200000">
            <a:off x="7165006" y="3701238"/>
            <a:ext cx="278818" cy="4666729"/>
          </a:xfrm>
          <a:prstGeom prst="leftBrace">
            <a:avLst>
              <a:gd name="adj1" fmla="val 111146"/>
              <a:gd name="adj2" fmla="val 49710"/>
            </a:avLst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5" name="순서도: 저장 데이터 34">
            <a:extLst>
              <a:ext uri="{FF2B5EF4-FFF2-40B4-BE49-F238E27FC236}">
                <a16:creationId xmlns:a16="http://schemas.microsoft.com/office/drawing/2014/main" id="{0CC377A2-D476-49D4-A351-3059C4C9D9F9}"/>
              </a:ext>
            </a:extLst>
          </p:cNvPr>
          <p:cNvSpPr/>
          <p:nvPr/>
        </p:nvSpPr>
        <p:spPr>
          <a:xfrm>
            <a:off x="5213621" y="3990523"/>
            <a:ext cx="1412758" cy="535915"/>
          </a:xfrm>
          <a:prstGeom prst="flowChartOnlineStorag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모양</a:t>
            </a:r>
          </a:p>
        </p:txBody>
      </p:sp>
      <p:cxnSp>
        <p:nvCxnSpPr>
          <p:cNvPr id="10" name="연결선: 꺾임 9">
            <a:extLst>
              <a:ext uri="{FF2B5EF4-FFF2-40B4-BE49-F238E27FC236}">
                <a16:creationId xmlns:a16="http://schemas.microsoft.com/office/drawing/2014/main" id="{3379BC54-BCFB-4864-AA15-D244021FF668}"/>
              </a:ext>
            </a:extLst>
          </p:cNvPr>
          <p:cNvCxnSpPr>
            <a:cxnSpLocks/>
            <a:stCxn id="46" idx="0"/>
            <a:endCxn id="14" idx="0"/>
          </p:cNvCxnSpPr>
          <p:nvPr/>
        </p:nvCxnSpPr>
        <p:spPr>
          <a:xfrm rot="5400000" flipH="1" flipV="1">
            <a:off x="7271988" y="1438243"/>
            <a:ext cx="12700" cy="1819592"/>
          </a:xfrm>
          <a:prstGeom prst="bentConnector3">
            <a:avLst>
              <a:gd name="adj1" fmla="val 1800000"/>
            </a:avLst>
          </a:prstGeom>
          <a:ln w="28575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00C8F85-ED26-43E1-AE71-4EFEA8D07985}"/>
              </a:ext>
            </a:extLst>
          </p:cNvPr>
          <p:cNvSpPr txBox="1"/>
          <p:nvPr/>
        </p:nvSpPr>
        <p:spPr>
          <a:xfrm>
            <a:off x="5594024" y="3288440"/>
            <a:ext cx="6519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향기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14757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466</TotalTime>
  <Words>217</Words>
  <Application>Microsoft Office PowerPoint</Application>
  <PresentationFormat>A4 용지(210x297mm)</PresentationFormat>
  <Paragraphs>74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오감</vt:lpstr>
      <vt:lpstr>B. 다른 감각들</vt:lpstr>
      <vt:lpstr>C. 인지 감각 비교</vt:lpstr>
      <vt:lpstr>D. 오감 만족 브랜딩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user</cp:lastModifiedBy>
  <cp:revision>75</cp:revision>
  <dcterms:created xsi:type="dcterms:W3CDTF">2023-07-20T02:58:21Z</dcterms:created>
  <dcterms:modified xsi:type="dcterms:W3CDTF">2025-12-12T01:46:07Z</dcterms:modified>
</cp:coreProperties>
</file>